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8" r:id="rId4"/>
    <p:sldId id="263" r:id="rId5"/>
    <p:sldId id="260" r:id="rId6"/>
    <p:sldId id="261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C37546-88C0-4195-ADDB-05FDF06D3A2C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7CCA04-86CD-4273-A30D-CDAA591437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940744"/>
          </a:xfrm>
        </p:spPr>
        <p:txBody>
          <a:bodyPr>
            <a:noAutofit/>
          </a:bodyPr>
          <a:lstStyle/>
          <a:p>
            <a:pPr algn="ctr"/>
            <a:r>
              <a:rPr lang="cs-CZ" sz="8000" b="1" dirty="0" smtClean="0"/>
              <a:t>Zvláštní škola  </a:t>
            </a:r>
            <a:r>
              <a:rPr lang="cs-CZ" sz="8000" b="1" dirty="0" err="1" smtClean="0"/>
              <a:t>Návojná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3645024"/>
            <a:ext cx="8062912" cy="2520280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6600" dirty="0" smtClean="0"/>
          </a:p>
          <a:p>
            <a:pPr algn="ctr"/>
            <a:endParaRPr lang="cs-CZ" sz="6600" dirty="0" smtClean="0"/>
          </a:p>
          <a:p>
            <a:pPr algn="ctr"/>
            <a:r>
              <a:rPr lang="cs-CZ" sz="6600" b="1" dirty="0" smtClean="0"/>
              <a:t>60. let od založení</a:t>
            </a:r>
            <a:endParaRPr lang="cs-CZ" sz="66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detsky-domov-zs-a-prakticka-skola-valasske-klobouky-valasske_max47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81786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8. března 1954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bylo otevřeno první speciální zařízení pro děti a mládež s mentálním postižením v naší oblasti</a:t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Historie školy je rozdělena do čtyř etap:  </a:t>
            </a:r>
            <a:endParaRPr lang="cs-CZ" sz="40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I. zvláštní škola jako   součást národní školy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1946-1952 - výstavba národní školy</a:t>
            </a:r>
          </a:p>
          <a:p>
            <a:pPr algn="just"/>
            <a:r>
              <a:rPr lang="cs-CZ" b="1" dirty="0" smtClean="0"/>
              <a:t>1954 – přízemí školy přebudováno pro potřeby Zvláštní školy internátní – zřizuje se jídelna, kuchyně, dvě ložnice, prádelna, koupelny, školní hřiště</a:t>
            </a:r>
          </a:p>
          <a:p>
            <a:pPr algn="just"/>
            <a:r>
              <a:rPr lang="cs-CZ" b="1" dirty="0" smtClean="0"/>
              <a:t>8.3.1954 je zahájen provoz, ředitelem se stává Alois </a:t>
            </a:r>
            <a:r>
              <a:rPr lang="cs-CZ" b="1" smtClean="0"/>
              <a:t>Rösner</a:t>
            </a:r>
            <a:endParaRPr lang="cs-CZ" b="1" dirty="0" smtClean="0"/>
          </a:p>
          <a:p>
            <a:pPr algn="just"/>
            <a:r>
              <a:rPr lang="cs-CZ" b="1" dirty="0" smtClean="0"/>
              <a:t>Další ředitelé – Jindřich Slimáček, Vladimír </a:t>
            </a:r>
            <a:r>
              <a:rPr lang="cs-CZ" b="1" dirty="0" err="1" smtClean="0"/>
              <a:t>Milec</a:t>
            </a:r>
            <a:r>
              <a:rPr lang="cs-CZ" b="1" dirty="0" smtClean="0"/>
              <a:t>, Vladislav </a:t>
            </a:r>
            <a:r>
              <a:rPr lang="cs-CZ" b="1" dirty="0" err="1" smtClean="0"/>
              <a:t>Fajt</a:t>
            </a:r>
            <a:r>
              <a:rPr lang="cs-CZ" b="1" dirty="0" smtClean="0"/>
              <a:t>, Josef </a:t>
            </a:r>
            <a:r>
              <a:rPr lang="cs-CZ" b="1" dirty="0" err="1" smtClean="0"/>
              <a:t>Šimoník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II. etapa – zvláštní škola jako samostatný subjekt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30.června 1981 byla v obci zrušena národní škola, žáci byli převedeni do nově postavené školy v </a:t>
            </a:r>
            <a:r>
              <a:rPr lang="cs-CZ" b="1" dirty="0" err="1" smtClean="0"/>
              <a:t>Nedašově</a:t>
            </a: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řízením školy je pověřen </a:t>
            </a:r>
            <a:r>
              <a:rPr lang="cs-CZ" b="1" dirty="0" err="1" smtClean="0"/>
              <a:t>Valent</a:t>
            </a:r>
            <a:r>
              <a:rPr lang="cs-CZ" b="1" dirty="0" smtClean="0"/>
              <a:t> Bernát</a:t>
            </a:r>
          </a:p>
          <a:p>
            <a:pPr algn="just">
              <a:buNone/>
            </a:pPr>
            <a:endParaRPr lang="cs-CZ" b="1" dirty="0" smtClean="0"/>
          </a:p>
          <a:p>
            <a:pPr algn="just"/>
            <a:r>
              <a:rPr lang="cs-CZ" b="1" dirty="0" smtClean="0"/>
              <a:t>od 1.září 1981 byl jmenován ředitelem školy Josef </a:t>
            </a:r>
            <a:r>
              <a:rPr lang="cs-CZ" b="1" dirty="0" err="1" smtClean="0"/>
              <a:t>Tichánek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 smtClean="0"/>
              <a:t>III. škola bez internátu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 květnu 1992 dává Obecní úřad v </a:t>
            </a:r>
            <a:r>
              <a:rPr lang="cs-CZ" b="1" dirty="0" err="1" smtClean="0"/>
              <a:t>Návojné</a:t>
            </a:r>
            <a:r>
              <a:rPr lang="cs-CZ" b="1" dirty="0" smtClean="0"/>
              <a:t>  výpověď z užívání budovy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děti z dětského domova jsou umístěni v Dětském domově ve </a:t>
            </a:r>
            <a:r>
              <a:rPr lang="cs-CZ" b="1" dirty="0" err="1" smtClean="0"/>
              <a:t>Smolině</a:t>
            </a: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pro děti dojíždějící je přes prázdniny upraveno druhé poschodí v budově Mateřské školy v </a:t>
            </a:r>
            <a:r>
              <a:rPr lang="cs-CZ" b="1" dirty="0" err="1" smtClean="0"/>
              <a:t>Návojné</a:t>
            </a:r>
            <a:endParaRPr lang="cs-CZ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IV. škola jako odloučené pracoviště DD ve </a:t>
            </a:r>
            <a:r>
              <a:rPr lang="cs-CZ" b="1" dirty="0" err="1" smtClean="0"/>
              <a:t>Smolině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v rámci dalších úsporných opatření je v roce 1998 škola převedena pod ředitelství Dětského domova a Zvláštní školy ve </a:t>
            </a:r>
            <a:r>
              <a:rPr lang="cs-CZ" b="1" dirty="0" err="1" smtClean="0"/>
              <a:t>Smolině</a:t>
            </a:r>
            <a:r>
              <a:rPr lang="cs-CZ" b="1" dirty="0" smtClean="0"/>
              <a:t>, kde je ředitelkou Mgr. Lubomíra </a:t>
            </a:r>
            <a:r>
              <a:rPr lang="cs-CZ" b="1" dirty="0" err="1" smtClean="0"/>
              <a:t>Chalánková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vedoucím učitelem je pověřen Josef </a:t>
            </a:r>
            <a:r>
              <a:rPr lang="cs-CZ" b="1" dirty="0" err="1" smtClean="0"/>
              <a:t>Tichánek</a:t>
            </a:r>
            <a:endParaRPr lang="cs-CZ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203</Words>
  <Application>Microsoft Office PowerPoint</Application>
  <PresentationFormat>Předvádění na obrazovce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Talent</vt:lpstr>
      <vt:lpstr>Zvláštní škola  Návojná</vt:lpstr>
      <vt:lpstr>8. března 1954  bylo otevřeno první speciální zařízení pro děti a mládež s mentálním postižením v naší oblasti  Historie školy je rozdělena do čtyř etap:  </vt:lpstr>
      <vt:lpstr>I. zvláštní škola jako   součást národní školy</vt:lpstr>
      <vt:lpstr>Prezentace aplikace PowerPoint</vt:lpstr>
      <vt:lpstr>II. etapa – zvláštní škola jako samostatný subjekt</vt:lpstr>
      <vt:lpstr>III. škola bez internátu</vt:lpstr>
      <vt:lpstr>Prezentace aplikace PowerPoint</vt:lpstr>
      <vt:lpstr>Prezentace aplikace PowerPoint</vt:lpstr>
      <vt:lpstr>IV. škola jako odloučené pracoviště DD ve Smolině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60. výročí založení</dc:title>
  <dc:creator>windows</dc:creator>
  <cp:lastModifiedBy>uzivatel</cp:lastModifiedBy>
  <cp:revision>18</cp:revision>
  <dcterms:created xsi:type="dcterms:W3CDTF">2014-02-23T09:30:43Z</dcterms:created>
  <dcterms:modified xsi:type="dcterms:W3CDTF">2014-02-26T06:07:42Z</dcterms:modified>
</cp:coreProperties>
</file>